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1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36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9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1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6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4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0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09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0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10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AC52-51FA-438C-B941-B4F18C5D5156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CCB8D-0505-44B1-A647-8DF4BF4B2F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1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43408" y="-38351"/>
            <a:ext cx="7416824" cy="16365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ja-JP" altLang="en-US" sz="2200" dirty="0">
                <a:solidFill>
                  <a:schemeClr val="bg1"/>
                </a:solidFill>
              </a:rPr>
              <a:t>陶芸家・岡本徹正先生指導による</a:t>
            </a:r>
            <a:br>
              <a:rPr lang="en-US" altLang="ja-JP" sz="2200" dirty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備前焼「陶芸教室」開催！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en-US" altLang="ja-JP" sz="3600" dirty="0">
                <a:solidFill>
                  <a:schemeClr val="bg1"/>
                </a:solidFill>
              </a:rPr>
              <a:t>11</a:t>
            </a:r>
            <a:r>
              <a:rPr lang="ja-JP" altLang="en-US" sz="3600" dirty="0">
                <a:solidFill>
                  <a:schemeClr val="bg1"/>
                </a:solidFill>
              </a:rPr>
              <a:t>月１８日（土）・１９日（日）・２０日（月）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4581128" y="2483768"/>
            <a:ext cx="2203054" cy="109993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初心者でもプロ級に！</a:t>
            </a:r>
            <a:endParaRPr kumimoji="1" lang="ja-JP" altLang="en-US" sz="2000" b="1" dirty="0">
              <a:solidFill>
                <a:srgbClr val="FF0000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689924"/>
            <a:ext cx="6858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【</a:t>
            </a:r>
            <a:r>
              <a:rPr lang="ja-JP" altLang="en-US" sz="3600" dirty="0"/>
              <a:t>３</a:t>
            </a:r>
            <a:r>
              <a:rPr kumimoji="1" lang="ja-JP" altLang="en-US" sz="3600" dirty="0"/>
              <a:t>つの特長</a:t>
            </a:r>
            <a:r>
              <a:rPr kumimoji="1" lang="en-US" altLang="ja-JP" sz="3600" dirty="0"/>
              <a:t>】</a:t>
            </a:r>
          </a:p>
          <a:p>
            <a:r>
              <a:rPr lang="ja-JP" altLang="en-US" sz="3600" dirty="0"/>
              <a:t>１．</a:t>
            </a:r>
            <a:r>
              <a:rPr lang="ja-JP" altLang="en-US" sz="3600" dirty="0">
                <a:solidFill>
                  <a:srgbClr val="FF0000"/>
                </a:solidFill>
              </a:rPr>
              <a:t>いつでも参加</a:t>
            </a:r>
            <a:r>
              <a:rPr lang="ja-JP" altLang="en-US" sz="3600" dirty="0"/>
              <a:t>できます。</a:t>
            </a:r>
            <a:endParaRPr lang="en-US" altLang="ja-JP" sz="3600" dirty="0"/>
          </a:p>
          <a:p>
            <a:r>
              <a:rPr lang="ja-JP" altLang="en-US" dirty="0"/>
              <a:t>時間内ならいつでも参加</a:t>
            </a:r>
            <a:r>
              <a:rPr lang="en-US" altLang="ja-JP" dirty="0"/>
              <a:t>OK</a:t>
            </a:r>
            <a:r>
              <a:rPr lang="ja-JP" altLang="en-US" dirty="0" err="1"/>
              <a:t>。</a:t>
            </a:r>
            <a:r>
              <a:rPr lang="ja-JP" altLang="en-US" dirty="0"/>
              <a:t>先生がロクロに手を添えてくれますので、心配・失敗なし！　所要は約</a:t>
            </a:r>
            <a:r>
              <a:rPr lang="en-US" altLang="ja-JP" dirty="0"/>
              <a:t>20</a:t>
            </a:r>
            <a:r>
              <a:rPr lang="ja-JP" altLang="en-US" dirty="0"/>
              <a:t>分、プロ並みの出来栄えです。</a:t>
            </a:r>
            <a:endParaRPr lang="en-US" altLang="ja-JP" dirty="0"/>
          </a:p>
          <a:p>
            <a:r>
              <a:rPr kumimoji="1" lang="ja-JP" altLang="en-US" sz="3600" dirty="0"/>
              <a:t>２．わずか参加費</a:t>
            </a:r>
            <a:r>
              <a:rPr lang="en-US" altLang="ja-JP" sz="3600" dirty="0">
                <a:solidFill>
                  <a:srgbClr val="FF0000"/>
                </a:solidFill>
              </a:rPr>
              <a:t>3,000</a:t>
            </a:r>
            <a:r>
              <a:rPr kumimoji="1" lang="ja-JP" altLang="en-US" sz="3600" dirty="0">
                <a:solidFill>
                  <a:srgbClr val="FF0000"/>
                </a:solidFill>
              </a:rPr>
              <a:t>円</a:t>
            </a:r>
            <a:r>
              <a:rPr kumimoji="1" lang="ja-JP" altLang="en-US" sz="2000" u="sng" dirty="0">
                <a:solidFill>
                  <a:srgbClr val="FF0000"/>
                </a:solidFill>
              </a:rPr>
              <a:t>（税込）</a:t>
            </a:r>
            <a:r>
              <a:rPr kumimoji="1" lang="ja-JP" altLang="en-US" sz="3600" dirty="0"/>
              <a:t>で</a:t>
            </a:r>
            <a:endParaRPr kumimoji="1" lang="en-US" altLang="ja-JP" sz="3600" dirty="0"/>
          </a:p>
          <a:p>
            <a:r>
              <a:rPr lang="ja-JP" altLang="en-US" sz="3600" dirty="0">
                <a:solidFill>
                  <a:srgbClr val="FF0000"/>
                </a:solidFill>
              </a:rPr>
              <a:t>高価な備前焼が完成</a:t>
            </a:r>
            <a:r>
              <a:rPr lang="ja-JP" altLang="en-US" sz="3600" dirty="0"/>
              <a:t>！</a:t>
            </a:r>
            <a:endParaRPr kumimoji="1" lang="en-US" altLang="ja-JP" sz="3600" dirty="0"/>
          </a:p>
          <a:p>
            <a:r>
              <a:rPr kumimoji="1" lang="en-US" altLang="ja-JP" dirty="0"/>
              <a:t>500g</a:t>
            </a:r>
            <a:r>
              <a:rPr kumimoji="1" lang="ja-JP" altLang="en-US" dirty="0"/>
              <a:t>の陶土で、プロ並みの湯呑・お茶碗が焼けます。大皿に挑戦したい人は、</a:t>
            </a:r>
            <a:r>
              <a:rPr lang="ja-JP" altLang="en-US" dirty="0"/>
              <a:t>追加の陶土もご用意！</a:t>
            </a:r>
            <a:endParaRPr kumimoji="1" lang="en-US" altLang="ja-JP" dirty="0"/>
          </a:p>
          <a:p>
            <a:r>
              <a:rPr lang="ja-JP" altLang="en-US" sz="3600" dirty="0"/>
              <a:t>３．</a:t>
            </a:r>
            <a:r>
              <a:rPr lang="ja-JP" altLang="en-US" sz="3600" dirty="0">
                <a:solidFill>
                  <a:srgbClr val="FF0000"/>
                </a:solidFill>
              </a:rPr>
              <a:t>登り窯</a:t>
            </a:r>
            <a:r>
              <a:rPr lang="ja-JP" altLang="en-US" sz="3600" dirty="0"/>
              <a:t>で本格的に</a:t>
            </a:r>
            <a:endParaRPr lang="en-US" altLang="ja-JP" sz="3600" dirty="0"/>
          </a:p>
          <a:p>
            <a:r>
              <a:rPr lang="ja-JP" altLang="en-US" sz="3600" dirty="0"/>
              <a:t>焼き上げます。</a:t>
            </a:r>
            <a:endParaRPr lang="en-US" altLang="ja-JP" sz="3600" dirty="0"/>
          </a:p>
          <a:p>
            <a:r>
              <a:rPr lang="ja-JP" altLang="en-US" dirty="0"/>
              <a:t>完成した器は、なんと、岡本先生の岡山の</a:t>
            </a:r>
            <a:endParaRPr lang="en-US" altLang="ja-JP" dirty="0"/>
          </a:p>
          <a:p>
            <a:r>
              <a:rPr lang="ja-JP" altLang="en-US" dirty="0"/>
              <a:t>登り窯で一緒に焼かせてもらえます。</a:t>
            </a:r>
            <a:endParaRPr lang="en-US" altLang="ja-JP" dirty="0"/>
          </a:p>
          <a:p>
            <a:r>
              <a:rPr lang="ja-JP" altLang="en-US" dirty="0"/>
              <a:t>春の窯開きまで、お楽しみに！</a:t>
            </a:r>
            <a:endParaRPr lang="en-US" altLang="ja-JP" dirty="0"/>
          </a:p>
          <a:p>
            <a:endParaRPr kumimoji="1" lang="en-US" altLang="ja-JP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334" y="1612706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教室時間：</a:t>
            </a:r>
            <a:r>
              <a:rPr lang="en-US" altLang="ja-JP" sz="3200" dirty="0"/>
              <a:t>10</a:t>
            </a:r>
            <a:r>
              <a:rPr lang="ja-JP" altLang="en-US" sz="3200" dirty="0"/>
              <a:t>：</a:t>
            </a:r>
            <a:r>
              <a:rPr lang="en-US" altLang="ja-JP" sz="3200" dirty="0"/>
              <a:t>00</a:t>
            </a:r>
            <a:r>
              <a:rPr lang="ja-JP" altLang="en-US" sz="3200" dirty="0"/>
              <a:t>～</a:t>
            </a:r>
            <a:r>
              <a:rPr lang="en-US" altLang="ja-JP" sz="3200" dirty="0"/>
              <a:t>18</a:t>
            </a:r>
            <a:r>
              <a:rPr lang="ja-JP" altLang="en-US" sz="3200" dirty="0"/>
              <a:t>：</a:t>
            </a:r>
            <a:r>
              <a:rPr lang="en-US" altLang="ja-JP" sz="3200" dirty="0"/>
              <a:t>00</a:t>
            </a:r>
          </a:p>
          <a:p>
            <a:r>
              <a:rPr kumimoji="1" lang="ja-JP" altLang="en-US" sz="3200" dirty="0"/>
              <a:t>会場：ゆの里ロビー</a:t>
            </a:r>
          </a:p>
        </p:txBody>
      </p:sp>
      <p:sp>
        <p:nvSpPr>
          <p:cNvPr id="7" name="円/楕円 6"/>
          <p:cNvSpPr/>
          <p:nvPr/>
        </p:nvSpPr>
        <p:spPr>
          <a:xfrm>
            <a:off x="4581128" y="1475656"/>
            <a:ext cx="2276872" cy="100811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同時開催</a:t>
            </a:r>
            <a:endParaRPr lang="en-US" altLang="ja-JP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神水備前</a:t>
            </a:r>
            <a:endParaRPr lang="en-US" altLang="ja-JP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「展示即売会」</a:t>
            </a:r>
            <a:endParaRPr kumimoji="1" lang="ja-JP" altLang="en-US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6014" y="8343781"/>
            <a:ext cx="66967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お問い合わせ・お申込みは</a:t>
            </a:r>
            <a:endParaRPr lang="en-US" altLang="ja-JP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「ゆの里」フロントまで　　　　　</a:t>
            </a:r>
            <a:endParaRPr kumimoji="1" lang="ja-JP" altLang="en-US" sz="28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91" y="6133303"/>
            <a:ext cx="1955892" cy="290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632" y="2483768"/>
            <a:ext cx="2603075" cy="188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440" y="7427659"/>
            <a:ext cx="6762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AR丸ゴシック体M</vt:lpstr>
      <vt:lpstr>HGPｺﾞｼｯｸE</vt:lpstr>
      <vt:lpstr>Arial</vt:lpstr>
      <vt:lpstr>Calibri</vt:lpstr>
      <vt:lpstr>Office ​​テーマ</vt:lpstr>
      <vt:lpstr>陶芸家・岡本徹正先生指導による 備前焼「陶芸教室」開催！ 11月１８日（土）・１９日（日）・２０日（月）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陶芸家・岡本徹正先生指導による 備前焼「陶芸教室」開催！ 11月22日・23日・24日</dc:title>
  <dc:creator>FJ-USER</dc:creator>
  <cp:lastModifiedBy>konono yunosato</cp:lastModifiedBy>
  <cp:revision>15</cp:revision>
  <cp:lastPrinted>2014-09-19T01:03:41Z</cp:lastPrinted>
  <dcterms:created xsi:type="dcterms:W3CDTF">2014-09-19T00:24:22Z</dcterms:created>
  <dcterms:modified xsi:type="dcterms:W3CDTF">2023-11-02T02:20:54Z</dcterms:modified>
</cp:coreProperties>
</file>